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2FB9D1-8BB3-4950-A85C-890C80724B2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A24E98-6791-4828-914F-4A8EE88EA2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матрешка»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57628"/>
            <a:ext cx="2857520" cy="25717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Дежичева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ºÐ°ÑÑÐ¸Ð½ÐºÐ¸ Ð¼Ð°ÑÑÐµÑÐºÐ¸ Ð´Ð»Ñ Ð´ÐµÑÐµ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fs00.infourok.ru/images/doc/299/299106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7249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fs00.infourok.ru/images/doc/299/299106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fs00.infourok.ru/images/doc/299/299106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7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Авторские матрешки</a:t>
            </a:r>
            <a:endParaRPr lang="ru-RU" dirty="0"/>
          </a:p>
        </p:txBody>
      </p:sp>
      <p:pic>
        <p:nvPicPr>
          <p:cNvPr id="75778" name="Picture 2" descr=" Â«ÑÐµÐ¿ÐºÐ°Â» Â«ÑÐµÐ¿ÐºÐ°Â» Â«ÐÑÑÐ¾ÑÐºÐ° Ð ÑÐ±Ð°Â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429024" cy="4357718"/>
          </a:xfrm>
          <a:prstGeom prst="rect">
            <a:avLst/>
          </a:prstGeom>
          <a:noFill/>
        </p:spPr>
      </p:pic>
      <p:pic>
        <p:nvPicPr>
          <p:cNvPr id="75780" name="Picture 4" descr=" Â« Ð¼Ð°ÑÑÑÑÐºÐ¸ Ñ ÐºÐ¾ÑÑÑÐ°Ð¼Ð¸Â»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35956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1428760" cy="3357586"/>
          </a:xfrm>
          <a:prstGeom prst="rect">
            <a:avLst/>
          </a:prstGeom>
          <a:noFill/>
        </p:spPr>
      </p:pic>
      <p:pic>
        <p:nvPicPr>
          <p:cNvPr id="7680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1928826" cy="3714776"/>
          </a:xfrm>
          <a:prstGeom prst="rect">
            <a:avLst/>
          </a:prstGeom>
          <a:noFill/>
        </p:spPr>
      </p:pic>
      <p:pic>
        <p:nvPicPr>
          <p:cNvPr id="76808" name="Picture 8" descr="ÐÐ°ÑÑÐ¸Ð½ÐºÐ¸ Ð¿Ð¾ Ð·Ð°Ð¿ÑÐ¾ÑÑ ÐºÐ°ÑÑÐ¸Ð½ÐºÐ¸ Ð¼Ð°ÑÑÐµÑÐºÐ¸ Ð´Ð»Ñ Ð´ÐµÑÐµÐ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00042"/>
            <a:ext cx="2000264" cy="3857652"/>
          </a:xfrm>
          <a:prstGeom prst="rect">
            <a:avLst/>
          </a:prstGeom>
          <a:noFill/>
        </p:spPr>
      </p:pic>
      <p:pic>
        <p:nvPicPr>
          <p:cNvPr id="768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357454" cy="3333750"/>
          </a:xfrm>
          <a:prstGeom prst="rect">
            <a:avLst/>
          </a:prstGeom>
          <a:noFill/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071942"/>
            <a:ext cx="16049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ºÐ°ÑÑÐ¸Ð½ÐºÐ¸ Ð¼Ð°ÑÑÐµÑÐºÐ¸ Ð´Ð»Ñ Ð´ÐµÑÐµÐ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257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ºÐ°ÑÑÐ¸Ð½ÐºÐ¸ Ð¼Ð°ÑÑÐµÑÐºÐ¸ Ð´Ð»Ñ Ð´ÐµÑÐµÐ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143380"/>
            <a:ext cx="24803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adraz.ru/upload/blogs/10215_3c9352e7c56399ce8d1e26007f6faf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9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ÐÐ°Ðº Ð¿Ð¾ÑÐ²Ð¸Ð»Ð°ÑÑ Ð¿ÐµÑÐ²Ð°Ñ Ð¼Ð°ÑÑÑÑÐºÐ°. ÐÐ°Ðº-ÑÐ¾ ÑÐ°Ð·, Ð¿Ð¾ÑÑÐ¸ 150 Ð»ÐµÑ Ð½Ð°Ð·Ð°Ð´, ÑÑÑÑÐºÐ¸Ð¹ Ð¿ÑÑÐµÑ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s://fs00.infourok.ru/images/doc/299/29910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fs00.infourok.ru/images/doc/299/29910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fs00.infourok.ru/images/doc/299/29910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7"/>
            <a:ext cx="8143932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 Ð´ÑÐµÐ²ÐµÑÐ¸Ð½Ñ ÑÑÑÐ°Ñ, ÐÑÑÐ°ÑÐ¸Ð²Ð°ÑÑ Ð¸ ÑÐ»Ð¸ÑÑÑÑ Ð·Ð°Ð³Ð¾ÑÐ¾Ð²ÐºÑ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7858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 Первые русские матрёшки были созданы в Сергиевом Посаде как забава для детей, которые помогали усвоению понятий формы, цвета, количества и размера.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такие игрушки достаточно дорого. Но спрос на них появился сразу же.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несколько лет после появления первой матрёшки практически весь Сергиев Посад делал этих обаятельных куколок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Изначальный сюжет русской матрёшки – это русские девушки и женщины, румяные и полные, одетые в сарафаны и платки, с собачками, кошками, корзинками, с цветами.   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делают до сих пор: и под Москвой - в Сергиевом Посаде, и около Новгорода - в селе Семенове, и недалеко от города Мурома -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Полхов-Майдане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каждого мастера матрешки имеют свое лицо, свой наряд и свой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характер.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fs00.infourok.ru/images/doc/299/299106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144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«Русская матрешка»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Авторские матрешки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«Русская матрешка»</dc:title>
  <dc:creator>user</dc:creator>
  <cp:lastModifiedBy>user</cp:lastModifiedBy>
  <cp:revision>8</cp:revision>
  <dcterms:created xsi:type="dcterms:W3CDTF">2019-03-12T10:35:24Z</dcterms:created>
  <dcterms:modified xsi:type="dcterms:W3CDTF">2019-03-12T11:49:51Z</dcterms:modified>
</cp:coreProperties>
</file>